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46"/>
    <p:restoredTop sz="94715"/>
  </p:normalViewPr>
  <p:slideViewPr>
    <p:cSldViewPr snapToGrid="0">
      <p:cViewPr varScale="1">
        <p:scale>
          <a:sx n="161" d="100"/>
          <a:sy n="161" d="100"/>
        </p:scale>
        <p:origin x="208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libri"/>
      </a:defRPr>
    </a:lvl1pPr>
    <a:lvl2pPr indent="228600" defTabSz="457200" latinLnBrk="0">
      <a:defRPr sz="1200">
        <a:latin typeface="+mj-lt"/>
        <a:ea typeface="+mj-ea"/>
        <a:cs typeface="+mj-cs"/>
        <a:sym typeface="Calibri"/>
      </a:defRPr>
    </a:lvl2pPr>
    <a:lvl3pPr indent="457200" defTabSz="457200" latinLnBrk="0">
      <a:defRPr sz="1200">
        <a:latin typeface="+mj-lt"/>
        <a:ea typeface="+mj-ea"/>
        <a:cs typeface="+mj-cs"/>
        <a:sym typeface="Calibri"/>
      </a:defRPr>
    </a:lvl3pPr>
    <a:lvl4pPr indent="685800" defTabSz="457200" latinLnBrk="0">
      <a:defRPr sz="1200">
        <a:latin typeface="+mj-lt"/>
        <a:ea typeface="+mj-ea"/>
        <a:cs typeface="+mj-cs"/>
        <a:sym typeface="Calibri"/>
      </a:defRPr>
    </a:lvl4pPr>
    <a:lvl5pPr indent="914400" defTabSz="457200" latinLnBrk="0">
      <a:defRPr sz="1200">
        <a:latin typeface="+mj-lt"/>
        <a:ea typeface="+mj-ea"/>
        <a:cs typeface="+mj-cs"/>
        <a:sym typeface="Calibri"/>
      </a:defRPr>
    </a:lvl5pPr>
    <a:lvl6pPr indent="1143000" defTabSz="457200" latinLnBrk="0">
      <a:defRPr sz="1200">
        <a:latin typeface="+mj-lt"/>
        <a:ea typeface="+mj-ea"/>
        <a:cs typeface="+mj-cs"/>
        <a:sym typeface="Calibri"/>
      </a:defRPr>
    </a:lvl6pPr>
    <a:lvl7pPr indent="1371600" defTabSz="457200" latinLnBrk="0">
      <a:defRPr sz="1200">
        <a:latin typeface="+mj-lt"/>
        <a:ea typeface="+mj-ea"/>
        <a:cs typeface="+mj-cs"/>
        <a:sym typeface="Calibri"/>
      </a:defRPr>
    </a:lvl7pPr>
    <a:lvl8pPr indent="1600200" defTabSz="457200" latinLnBrk="0">
      <a:defRPr sz="1200">
        <a:latin typeface="+mj-lt"/>
        <a:ea typeface="+mj-ea"/>
        <a:cs typeface="+mj-cs"/>
        <a:sym typeface="Calibri"/>
      </a:defRPr>
    </a:lvl8pPr>
    <a:lvl9pPr indent="1828800" defTabSz="4572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o Título"/>
          <p:cNvSpPr txBox="1">
            <a:spLocks noGrp="1"/>
          </p:cNvSpPr>
          <p:nvPr>
            <p:ph type="title"/>
          </p:nvPr>
        </p:nvSpPr>
        <p:spPr>
          <a:xfrm>
            <a:off x="685800" y="1597819"/>
            <a:ext cx="7772400" cy="1102520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12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algn="ctr"/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13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21" name="Nível de Corpo Um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22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o do Título"/>
          <p:cNvSpPr txBox="1">
            <a:spLocks noGrp="1"/>
          </p:cNvSpPr>
          <p:nvPr>
            <p:ph type="title"/>
          </p:nvPr>
        </p:nvSpPr>
        <p:spPr>
          <a:xfrm>
            <a:off x="722312" y="3305176"/>
            <a:ext cx="7772401" cy="1021557"/>
          </a:xfrm>
          <a:prstGeom prst="rect">
            <a:avLst/>
          </a:prstGeom>
        </p:spPr>
        <p:txBody>
          <a:bodyPr/>
          <a:lstStyle>
            <a:lvl1pPr>
              <a:defRPr sz="3000" cap="all"/>
            </a:lvl1pPr>
          </a:lstStyle>
          <a:p>
            <a:r>
              <a:t>Texto do Título</a:t>
            </a:r>
          </a:p>
        </p:txBody>
      </p:sp>
      <p:sp>
        <p:nvSpPr>
          <p:cNvPr id="30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722312" y="2180034"/>
            <a:ext cx="7772401" cy="1125141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  <a:lvl2pPr marL="0" indent="457200">
              <a:buSzTx/>
              <a:buNone/>
              <a:defRPr sz="2000"/>
            </a:lvl2pPr>
            <a:lvl3pPr marL="0" indent="914400">
              <a:buSzTx/>
              <a:buNone/>
              <a:defRPr sz="2000"/>
            </a:lvl3pPr>
            <a:lvl4pPr marL="0" indent="1371600">
              <a:buSzTx/>
              <a:buNone/>
              <a:defRPr sz="2000"/>
            </a:lvl4pPr>
            <a:lvl5pPr marL="0" indent="1828800">
              <a:buSzTx/>
              <a:buNone/>
              <a:defRPr sz="20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31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39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457200" y="1200150"/>
            <a:ext cx="4038600" cy="339447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457200" y="846733"/>
            <a:ext cx="4040188" cy="784424"/>
          </a:xfrm>
          <a:prstGeom prst="rect">
            <a:avLst/>
          </a:prstGeom>
        </p:spPr>
        <p:txBody>
          <a:bodyPr anchor="b"/>
          <a:lstStyle>
            <a:lvl1pPr>
              <a:spcBef>
                <a:spcPts val="500"/>
              </a:spcBef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4644008" y="846733"/>
            <a:ext cx="4040188" cy="784424"/>
          </a:xfrm>
          <a:prstGeom prst="rect">
            <a:avLst/>
          </a:prstGeom>
        </p:spPr>
        <p:txBody>
          <a:bodyPr anchor="b"/>
          <a:lstStyle/>
          <a:p>
            <a:pPr>
              <a:spcBef>
                <a:spcPts val="500"/>
              </a:spcBef>
              <a:defRPr sz="2400" b="1"/>
            </a:pPr>
            <a:endParaRPr/>
          </a:p>
        </p:txBody>
      </p:sp>
      <p:sp>
        <p:nvSpPr>
          <p:cNvPr id="49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7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o do Título"/>
          <p:cNvSpPr txBox="1">
            <a:spLocks noGrp="1"/>
          </p:cNvSpPr>
          <p:nvPr>
            <p:ph type="title"/>
          </p:nvPr>
        </p:nvSpPr>
        <p:spPr>
          <a:xfrm>
            <a:off x="457201" y="204786"/>
            <a:ext cx="3008314" cy="871539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Texto do Título</a:t>
            </a:r>
          </a:p>
        </p:txBody>
      </p:sp>
      <p:sp>
        <p:nvSpPr>
          <p:cNvPr id="72" name="Nível de Corpo Um…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6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defRPr sz="3200"/>
            </a:lvl1pPr>
            <a:lvl2pPr marL="783771" indent="-326571">
              <a:spcBef>
                <a:spcPts val="700"/>
              </a:spcBef>
              <a:defRPr sz="3200"/>
            </a:lvl2pPr>
            <a:lvl3pPr marL="1219200" indent="-304800">
              <a:spcBef>
                <a:spcPts val="700"/>
              </a:spcBef>
              <a:defRPr sz="3200"/>
            </a:lvl3pPr>
            <a:lvl4pPr marL="1737360" indent="-365760">
              <a:spcBef>
                <a:spcPts val="700"/>
              </a:spcBef>
              <a:defRPr sz="3200"/>
            </a:lvl4pPr>
            <a:lvl5pPr marL="2194560" indent="-365760">
              <a:spcBef>
                <a:spcPts val="700"/>
              </a:spcBef>
              <a:defRPr sz="32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73" name="Text Placeholder 3"/>
          <p:cNvSpPr>
            <a:spLocks noGrp="1"/>
          </p:cNvSpPr>
          <p:nvPr>
            <p:ph type="body" sz="half" idx="21"/>
          </p:nvPr>
        </p:nvSpPr>
        <p:spPr>
          <a:xfrm>
            <a:off x="457200" y="1076326"/>
            <a:ext cx="3008315" cy="351829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300"/>
              </a:spcBef>
              <a:defRPr sz="1400"/>
            </a:pPr>
            <a:endParaRPr/>
          </a:p>
        </p:txBody>
      </p:sp>
      <p:sp>
        <p:nvSpPr>
          <p:cNvPr id="74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o do Título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1" cy="425054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Texto do Título</a:t>
            </a:r>
          </a:p>
        </p:txBody>
      </p:sp>
      <p:sp>
        <p:nvSpPr>
          <p:cNvPr id="82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586199"/>
            <a:ext cx="5486401" cy="295948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3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1792288" y="4025503"/>
            <a:ext cx="5486401" cy="603648"/>
          </a:xfrm>
          <a:prstGeom prst="rect">
            <a:avLst/>
          </a:prstGeom>
        </p:spPr>
        <p:txBody>
          <a:bodyPr/>
          <a:lstStyle>
            <a:lvl1pPr>
              <a:spcBef>
                <a:spcPts val="300"/>
              </a:spcBef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84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o Título"/>
          <p:cNvSpPr txBox="1">
            <a:spLocks noGrp="1"/>
          </p:cNvSpPr>
          <p:nvPr>
            <p:ph type="title"/>
          </p:nvPr>
        </p:nvSpPr>
        <p:spPr>
          <a:xfrm>
            <a:off x="567902" y="709091"/>
            <a:ext cx="8229601" cy="7645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Texto do Título</a:t>
            </a:r>
          </a:p>
        </p:txBody>
      </p:sp>
      <p:sp>
        <p:nvSpPr>
          <p:cNvPr id="3" name="Nível de Corpo Um…"/>
          <p:cNvSpPr txBox="1">
            <a:spLocks noGrp="1"/>
          </p:cNvSpPr>
          <p:nvPr>
            <p:ph type="body" idx="1"/>
          </p:nvPr>
        </p:nvSpPr>
        <p:spPr>
          <a:xfrm>
            <a:off x="567902" y="1638916"/>
            <a:ext cx="8229601" cy="32848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" name="Número do Slide"/>
          <p:cNvSpPr txBox="1">
            <a:spLocks noGrp="1"/>
          </p:cNvSpPr>
          <p:nvPr>
            <p:ph type="sldNum" sz="quarter" idx="2"/>
          </p:nvPr>
        </p:nvSpPr>
        <p:spPr>
          <a:xfrm>
            <a:off x="6431084" y="4767262"/>
            <a:ext cx="335867" cy="333089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spcBef>
                <a:spcPts val="0"/>
              </a:spcBef>
              <a:defRPr sz="18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742950" marR="0" indent="-28575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–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1143000" marR="0" indent="-22860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1600200" marR="0" indent="-22860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–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2057400" marR="0" indent="-22860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»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2491739" marR="0" indent="-205739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2948939" marR="0" indent="-205739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3406140" marR="0" indent="-20574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3863340" marR="0" indent="-20574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Texto sobre foto de homem&#10;&#10;Descrição gerada automaticamente com confiança média">
            <a:extLst>
              <a:ext uri="{FF2B5EF4-FFF2-40B4-BE49-F238E27FC236}">
                <a16:creationId xmlns:a16="http://schemas.microsoft.com/office/drawing/2014/main" id="{35A1ABE8-7C10-914B-9B44-0BDAD3BDCA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4366" cy="51435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orma&#10;&#10;Descrição gerada automaticamente">
            <a:extLst>
              <a:ext uri="{FF2B5EF4-FFF2-40B4-BE49-F238E27FC236}">
                <a16:creationId xmlns:a16="http://schemas.microsoft.com/office/drawing/2014/main" id="{B72ED07A-8CEA-4217-F85D-1A31367DCD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67" y="1"/>
            <a:ext cx="9164367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Texto, nome da empresa&#10;&#10;Descrição gerada automaticamente">
            <a:extLst>
              <a:ext uri="{FF2B5EF4-FFF2-40B4-BE49-F238E27FC236}">
                <a16:creationId xmlns:a16="http://schemas.microsoft.com/office/drawing/2014/main" id="{0F474455-FC97-49C4-F650-A4C8E94539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64367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pessoa, olhando, jovem, segurando&#10;&#10;Descrição gerada automaticamente">
            <a:extLst>
              <a:ext uri="{FF2B5EF4-FFF2-40B4-BE49-F238E27FC236}">
                <a16:creationId xmlns:a16="http://schemas.microsoft.com/office/drawing/2014/main" id="{C8C31CE0-6389-9CFA-8A16-37F364F62C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1"/>
            <a:ext cx="9144000" cy="513206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Código QR&#10;&#10;Descrição gerada automaticamente">
            <a:extLst>
              <a:ext uri="{FF2B5EF4-FFF2-40B4-BE49-F238E27FC236}">
                <a16:creationId xmlns:a16="http://schemas.microsoft.com/office/drawing/2014/main" id="{A04C50F2-3055-E9F8-063D-A817596169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1"/>
            <a:ext cx="9144000" cy="513206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10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10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Macintosh PowerPoint</Application>
  <PresentationFormat>Apresentação na tela (16:9)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André Daniel Reinke</cp:lastModifiedBy>
  <cp:revision>4</cp:revision>
  <dcterms:modified xsi:type="dcterms:W3CDTF">2024-05-24T19:14:56Z</dcterms:modified>
</cp:coreProperties>
</file>