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B0025B6-3C53-4D5C-B252-D7378601ED6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B6354E-B1B1-498F-B6ED-1FBE29F7A1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4DE8713-1534-4912-AB6D-294BDD43A8BB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234800" cy="576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"/>
          <p:cNvPicPr/>
          <p:nvPr/>
        </p:nvPicPr>
        <p:blipFill>
          <a:blip r:embed="rId1"/>
          <a:stretch/>
        </p:blipFill>
        <p:spPr>
          <a:xfrm>
            <a:off x="-108000" y="0"/>
            <a:ext cx="10234440" cy="576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Application>LibreOffice/25.2.5.2$Linux_X86_64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2026-06-17T12:45:45Z</dcterms:created>
  <dc:creator/>
  <dc:description/>
  <dc:language>pt-BR</dc:language>
  <cp:lastModifiedBy/>
  <dcterms:modified xsi:type="dcterms:W3CDTF">2026-06-17T14:14:51Z</dcterms:modified>
  <cp:revision>2</cp:revision>
  <dc:subject/>
  <dc:title/>
</cp:coreProperties>
</file>