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3D1381-7398-4D7E-8DB9-9391B47F1D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2BA751B-EED4-406D-8888-4399C68B3AD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</a:t>
            </a: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edit the </a:t>
            </a: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title text </a:t>
            </a: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format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E4619E9-009A-465C-9450-906A68F737EC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 descr=""/>
          <p:cNvPicPr/>
          <p:nvPr/>
        </p:nvPicPr>
        <p:blipFill>
          <a:blip r:embed="rId1"/>
          <a:stretch/>
        </p:blipFill>
        <p:spPr>
          <a:xfrm>
            <a:off x="0" y="-17280"/>
            <a:ext cx="10265400" cy="577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234440" cy="576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LibreOffice/25.2.5.2$Linux_X86_64 LibreOffice_project/03d19516eb2e1dd5d4ccd751a0d6f35f35e08022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2026-06-17T14:16:09Z</dcterms:created>
  <dc:creator/>
  <dc:description/>
  <dc:language>pt-BR</dc:language>
  <cp:lastModifiedBy/>
  <dcterms:modified xsi:type="dcterms:W3CDTF">2026-06-17T14:32:26Z</dcterms:modified>
  <cp:revision>2</cp:revision>
  <dc:subject/>
  <dc:title/>
</cp:coreProperties>
</file>