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_rels/presentation.xml.rels" ContentType="application/vnd.openxmlformats-package.relationships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3" r:id="rId4"/>
    <p:sldMasterId id="2147483655" r:id="rId5"/>
    <p:sldMasterId id="2147483657" r:id="rId6"/>
    <p:sldMasterId id="2147483659" r:id="rId7"/>
    <p:sldMasterId id="2147483661" r:id="rId8"/>
    <p:sldMasterId id="2147483663" r:id="rId9"/>
    <p:sldMasterId id="2147483665" r:id="rId10"/>
  </p:sldMasterIdLst>
  <p:sldIdLst>
    <p:sldId id="256" r:id="rId11"/>
    <p:sldId id="257" r:id="rId12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68080" y="709200"/>
            <a:ext cx="8229240" cy="76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6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68080" y="1639080"/>
            <a:ext cx="8229240" cy="3284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4A3572A-25CD-4895-91A7-25E486C8D0EE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68080" y="709200"/>
            <a:ext cx="8229240" cy="76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6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568080" y="1639080"/>
            <a:ext cx="8229240" cy="3284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928CC1C-A584-4304-B970-92E9AFE4DB1D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68080" y="709200"/>
            <a:ext cx="8229240" cy="76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6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568080" y="1639080"/>
            <a:ext cx="8229240" cy="3284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AF66139-390E-4E4B-8339-A3EEAFECE6AD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68080" y="709200"/>
            <a:ext cx="8229240" cy="76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6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568080" y="1639080"/>
            <a:ext cx="8229240" cy="3284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62E7454-8C03-4DC3-883F-D4C34EDD922A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68080" y="709200"/>
            <a:ext cx="8229240" cy="76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6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568080" y="1639080"/>
            <a:ext cx="8229240" cy="3284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A9EDC5EC-AFC8-405E-8C27-AD1BE385E084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568080" y="709200"/>
            <a:ext cx="8229240" cy="76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6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568080" y="1639080"/>
            <a:ext cx="8229240" cy="3284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1F0C37A-CC5D-4B49-9C65-BB6C8D5AC560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68080" y="709200"/>
            <a:ext cx="8229240" cy="76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6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68080" y="1639080"/>
            <a:ext cx="8229240" cy="3284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ABB713F-A715-4E09-B888-022B694F12E2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68080" y="709200"/>
            <a:ext cx="8229240" cy="76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6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568080" y="1639080"/>
            <a:ext cx="8229240" cy="3284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EDD70E22-6C59-486F-A525-B6EC9B1CD19F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68080" y="709200"/>
            <a:ext cx="8229240" cy="76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6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68080" y="1639080"/>
            <a:ext cx="8229240" cy="3284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284231E-34BC-4875-B807-27CBF4A37005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68080" y="709200"/>
            <a:ext cx="8229240" cy="76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6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568080" y="1639080"/>
            <a:ext cx="8229240" cy="3284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A36B0609-DA0E-42A2-BB92-9DD2B3E3097C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4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5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6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7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8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9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1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Texto do Título</a:t>
            </a:r>
            <a:endParaRPr b="0" lang="pt-BR" sz="2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371600" y="2914560"/>
            <a:ext cx="6400440" cy="13140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indent="0" algn="ctr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Um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algn="ctr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Dois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algn="ctr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Três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algn="ctr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Quatro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algn="ctr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Cinco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6431040" y="4767120"/>
            <a:ext cx="335520" cy="3326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pt-BR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fld id="{C602846B-8FE7-4602-89F3-5377B4D6CCF4}" type="slidenum">
              <a:rPr b="0" lang="pt-BR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rPr>
              <a:t>&lt;número&gt;</a:t>
            </a:fld>
            <a:endParaRPr b="0" lang="pt-BR" sz="1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68080" y="709200"/>
            <a:ext cx="8229240" cy="7642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Texto do Título</a:t>
            </a:r>
            <a:endParaRPr b="0" lang="pt-BR" sz="2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68080" y="1639080"/>
            <a:ext cx="8229240" cy="32846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Um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Symbol" charset="2"/>
              <a:buChar char=""/>
              <a:tabLst>
                <a:tab algn="l" pos="0"/>
              </a:tabLst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Dois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Três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Symbol" charset="2"/>
              <a:buChar char=""/>
              <a:tabLst>
                <a:tab algn="l" pos="0"/>
              </a:tabLst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Quatro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OpenSymbol"/>
              <a:buChar char="»"/>
              <a:tabLst>
                <a:tab algn="l" pos="0"/>
              </a:tabLst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Cinco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6431040" y="4767120"/>
            <a:ext cx="335520" cy="3326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pt-BR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fld id="{BBB6B280-8078-4098-88CB-5863FC421FD9}" type="slidenum">
              <a:rPr b="0" lang="pt-BR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rPr>
              <a:t>1</a:t>
            </a:fld>
            <a:endParaRPr b="0" lang="pt-BR" sz="1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1" r:id="rId2"/>
    <p:sldLayoutId id="2147483652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22160" y="3305160"/>
            <a:ext cx="7772040" cy="10213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000" strike="noStrike" u="none" cap="all">
                <a:solidFill>
                  <a:srgbClr val="ffffff"/>
                </a:solidFill>
                <a:uFillTx/>
                <a:latin typeface="Arial"/>
                <a:ea typeface="Arial"/>
              </a:rPr>
              <a:t>Texto do Título</a:t>
            </a:r>
            <a:endParaRPr b="0" lang="pt-BR" sz="3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722160" y="2180160"/>
            <a:ext cx="7772040" cy="11246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pt-BR" sz="20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Um</a:t>
            </a:r>
            <a:endParaRPr b="0" lang="pt-BR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pt-BR" sz="20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Dois</a:t>
            </a:r>
            <a:endParaRPr b="0" lang="pt-BR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pt-BR" sz="20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Três</a:t>
            </a:r>
            <a:endParaRPr b="0" lang="pt-BR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pt-BR" sz="20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Quatro</a:t>
            </a:r>
            <a:endParaRPr b="0" lang="pt-BR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pt-BR" sz="20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Cinco</a:t>
            </a:r>
            <a:endParaRPr b="0" lang="pt-BR" sz="2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sldNum" idx="3"/>
          </p:nvPr>
        </p:nvSpPr>
        <p:spPr>
          <a:xfrm>
            <a:off x="6431040" y="4767120"/>
            <a:ext cx="335520" cy="3326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pt-BR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fld id="{A28B80A1-4BC0-4303-9A8B-E3900AB55AEC}" type="slidenum">
              <a:rPr b="0" lang="pt-BR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rPr>
              <a:t>&lt;número&gt;</a:t>
            </a:fld>
            <a:endParaRPr b="0" lang="pt-BR" sz="1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4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68080" y="709200"/>
            <a:ext cx="8229240" cy="7642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Texto do Título</a:t>
            </a:r>
            <a:endParaRPr b="0" lang="pt-BR" sz="2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38120" cy="33940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indent="0" defTabSz="45720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pt-BR" sz="2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Um</a:t>
            </a:r>
            <a:endParaRPr b="0" lang="pt-BR" sz="2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790560" indent="-333360" defTabSz="457200">
              <a:lnSpc>
                <a:spcPct val="100000"/>
              </a:lnSpc>
              <a:spcBef>
                <a:spcPts val="601"/>
              </a:spcBef>
              <a:buClr>
                <a:srgbClr val="ffffff"/>
              </a:buClr>
              <a:buFont typeface="Symbol" charset="2"/>
              <a:buChar char=""/>
              <a:tabLst>
                <a:tab algn="l" pos="0"/>
              </a:tabLst>
            </a:pPr>
            <a:r>
              <a:rPr b="0" lang="pt-BR" sz="2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Dois</a:t>
            </a:r>
            <a:endParaRPr b="0" lang="pt-BR" sz="2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34440" indent="-320040" defTabSz="457200">
              <a:lnSpc>
                <a:spcPct val="100000"/>
              </a:lnSpc>
              <a:spcBef>
                <a:spcPts val="601"/>
              </a:spcBef>
              <a:buClr>
                <a:srgbClr val="ffffff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pt-BR" sz="2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Três</a:t>
            </a:r>
            <a:endParaRPr b="0" lang="pt-BR" sz="2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7280" indent="-355680" defTabSz="457200">
              <a:lnSpc>
                <a:spcPct val="100000"/>
              </a:lnSpc>
              <a:spcBef>
                <a:spcPts val="601"/>
              </a:spcBef>
              <a:buClr>
                <a:srgbClr val="ffffff"/>
              </a:buClr>
              <a:buFont typeface="Symbol" charset="2"/>
              <a:buChar char=""/>
              <a:tabLst>
                <a:tab algn="l" pos="0"/>
              </a:tabLst>
            </a:pPr>
            <a:r>
              <a:rPr b="0" lang="pt-BR" sz="2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Quatro</a:t>
            </a:r>
            <a:endParaRPr b="0" lang="pt-BR" sz="2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84480" indent="-355680" defTabSz="457200">
              <a:lnSpc>
                <a:spcPct val="100000"/>
              </a:lnSpc>
              <a:spcBef>
                <a:spcPts val="601"/>
              </a:spcBef>
              <a:buClr>
                <a:srgbClr val="ffffff"/>
              </a:buClr>
              <a:buFont typeface="OpenSymbol"/>
              <a:buChar char="»"/>
              <a:tabLst>
                <a:tab algn="l" pos="0"/>
              </a:tabLst>
            </a:pPr>
            <a:r>
              <a:rPr b="0" lang="pt-BR" sz="2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Cinco</a:t>
            </a:r>
            <a:endParaRPr b="0" lang="pt-BR" sz="2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sldNum" idx="4"/>
          </p:nvPr>
        </p:nvSpPr>
        <p:spPr>
          <a:xfrm>
            <a:off x="6431040" y="4767120"/>
            <a:ext cx="335520" cy="3326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pt-BR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fld id="{AB843DC8-884B-49E6-B4A8-9B0457F1AF30}" type="slidenum">
              <a:rPr b="0" lang="pt-BR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rPr>
              <a:t>&lt;número&gt;</a:t>
            </a:fld>
            <a:endParaRPr b="0" lang="pt-BR" sz="1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6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body"/>
          </p:nvPr>
        </p:nvSpPr>
        <p:spPr>
          <a:xfrm>
            <a:off x="457200" y="846720"/>
            <a:ext cx="4039920" cy="7840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b">
            <a:noAutofit/>
          </a:bodyPr>
          <a:p>
            <a:pPr indent="0" defTabSz="45720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1" lang="pt-BR" sz="24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Um</a:t>
            </a:r>
            <a:endParaRPr b="0" lang="pt-BR" sz="24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1" lang="pt-BR" sz="24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Dois</a:t>
            </a:r>
            <a:endParaRPr b="0" lang="pt-BR" sz="24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1" lang="pt-BR" sz="24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Três</a:t>
            </a:r>
            <a:endParaRPr b="0" lang="pt-BR" sz="24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1" lang="pt-BR" sz="24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Quatro</a:t>
            </a:r>
            <a:endParaRPr b="0" lang="pt-BR" sz="24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1" lang="pt-BR" sz="24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Cinco</a:t>
            </a:r>
            <a:endParaRPr b="0" lang="pt-BR" sz="2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644000" y="846720"/>
            <a:ext cx="4039920" cy="7840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b"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</a:rPr>
              <a:t>Clique para editar o formato de texto dos tópicos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</a:rPr>
              <a:t>2.º nível de tópicos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</a:rPr>
              <a:t>3.º nível de tópicos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</a:rPr>
              <a:t>4.º nível de tópicos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</a:rPr>
              <a:t>5.º nível de tópicos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</a:rPr>
              <a:t>6.º nível de tópicos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</a:rPr>
              <a:t>7.º nível de tópicos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sldNum" idx="5"/>
          </p:nvPr>
        </p:nvSpPr>
        <p:spPr>
          <a:xfrm>
            <a:off x="6431040" y="4767120"/>
            <a:ext cx="335520" cy="3326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pt-BR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fld id="{769B1221-78CB-4230-975C-4CF6250B803D}" type="slidenum">
              <a:rPr b="0" lang="pt-BR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rPr>
              <a:t>&lt;número&gt;</a:t>
            </a:fld>
            <a:endParaRPr b="0" lang="pt-BR" sz="1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8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68080" y="709200"/>
            <a:ext cx="8229240" cy="7642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Texto do Título</a:t>
            </a:r>
            <a:endParaRPr b="0" lang="pt-BR" sz="2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sldNum" idx="6"/>
          </p:nvPr>
        </p:nvSpPr>
        <p:spPr>
          <a:xfrm>
            <a:off x="6431040" y="4767120"/>
            <a:ext cx="335520" cy="3326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pt-BR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fld id="{5DBE7E0B-1AE3-4A48-80BF-7248958A5808}" type="slidenum">
              <a:rPr b="0" lang="pt-BR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rPr>
              <a:t>&lt;número&gt;</a:t>
            </a:fld>
            <a:endParaRPr b="0" lang="pt-BR" sz="1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sldNum" idx="7"/>
          </p:nvPr>
        </p:nvSpPr>
        <p:spPr>
          <a:xfrm>
            <a:off x="6431040" y="4767120"/>
            <a:ext cx="335520" cy="3326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pt-BR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fld id="{95688D13-4773-4917-9D7C-FFAFE94D06E5}" type="slidenum">
              <a:rPr b="0" lang="pt-BR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rPr>
              <a:t>&lt;número&gt;</a:t>
            </a:fld>
            <a:endParaRPr b="0" lang="pt-BR" sz="1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2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b">
            <a:noAutofit/>
          </a:bodyPr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0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Texto do Título</a:t>
            </a:r>
            <a:endParaRPr b="0" lang="pt-BR" sz="2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5111280" cy="43894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indent="0" defTabSz="457200">
              <a:lnSpc>
                <a:spcPct val="100000"/>
              </a:lnSpc>
              <a:spcBef>
                <a:spcPts val="700"/>
              </a:spcBef>
              <a:buNone/>
              <a:tabLst>
                <a:tab algn="l" pos="0"/>
              </a:tabLst>
            </a:pPr>
            <a:r>
              <a:rPr b="0" lang="pt-BR" sz="32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Um</a:t>
            </a:r>
            <a:endParaRPr b="0" lang="pt-BR" sz="3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783720" indent="-326520" defTabSz="45720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Symbol" charset="2"/>
              <a:buChar char=""/>
              <a:tabLst>
                <a:tab algn="l" pos="0"/>
              </a:tabLst>
            </a:pPr>
            <a:r>
              <a:rPr b="0" lang="pt-BR" sz="32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Dois</a:t>
            </a:r>
            <a:endParaRPr b="0" lang="pt-BR" sz="3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19320" indent="-304920" defTabSz="45720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pt-BR" sz="32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Três</a:t>
            </a:r>
            <a:endParaRPr b="0" lang="pt-BR" sz="3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37360" indent="-365760" defTabSz="45720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Symbol" charset="2"/>
              <a:buChar char=""/>
              <a:tabLst>
                <a:tab algn="l" pos="0"/>
              </a:tabLst>
            </a:pPr>
            <a:r>
              <a:rPr b="0" lang="pt-BR" sz="32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Quatro</a:t>
            </a:r>
            <a:endParaRPr b="0" lang="pt-BR" sz="3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94560" indent="-365760" defTabSz="45720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OpenSymbol"/>
              <a:buChar char="»"/>
              <a:tabLst>
                <a:tab algn="l" pos="0"/>
              </a:tabLst>
            </a:pPr>
            <a:r>
              <a:rPr b="0" lang="pt-BR" sz="32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Cinco</a:t>
            </a:r>
            <a:endParaRPr b="0" lang="pt-BR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076400"/>
            <a:ext cx="3007800" cy="3517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</a:rPr>
              <a:t>Clique para editar o formato de texto dos tópicos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</a:rPr>
              <a:t>2.º nível de tópicos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</a:rPr>
              <a:t>3.º nível de tópicos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</a:rPr>
              <a:t>4.º nível de tópicos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</a:rPr>
              <a:t>5.º nível de tópicos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</a:rPr>
              <a:t>6.º nível de tópicos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rgbClr val="ffffff"/>
                </a:solidFill>
                <a:uFillTx/>
                <a:latin typeface="Arial"/>
              </a:rPr>
              <a:t>7.º nível de tópicos</a:t>
            </a:r>
            <a:endParaRPr b="0" lang="pt-B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sldNum" idx="8"/>
          </p:nvPr>
        </p:nvSpPr>
        <p:spPr>
          <a:xfrm>
            <a:off x="6431040" y="4767120"/>
            <a:ext cx="335520" cy="3326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pt-BR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fld id="{BCA9569A-68C9-42CB-A06F-9309C7F20D59}" type="slidenum">
              <a:rPr b="0" lang="pt-BR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rPr>
              <a:t>&lt;número&gt;</a:t>
            </a:fld>
            <a:endParaRPr b="0" lang="pt-BR" sz="1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4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792440" y="3600360"/>
            <a:ext cx="5486040" cy="4248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b">
            <a:noAutofit/>
          </a:bodyPr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0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Texto do Título</a:t>
            </a:r>
            <a:endParaRPr b="0" lang="pt-BR" sz="2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1792440" y="586080"/>
            <a:ext cx="5486040" cy="2959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600" strike="noStrike" u="none">
                <a:solidFill>
                  <a:srgbClr val="ffffff"/>
                </a:solidFill>
                <a:uFillTx/>
                <a:latin typeface="Arial"/>
              </a:rPr>
              <a:t>Clique para editar o formato de texto dos tópicos</a:t>
            </a:r>
            <a:endParaRPr b="0" lang="pt-BR" sz="16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600" strike="noStrike" u="none">
                <a:solidFill>
                  <a:srgbClr val="ffffff"/>
                </a:solidFill>
                <a:uFillTx/>
                <a:latin typeface="Arial"/>
              </a:rPr>
              <a:t>2.º nível de tópicos</a:t>
            </a:r>
            <a:endParaRPr b="0" lang="pt-BR" sz="16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600" strike="noStrike" u="none">
                <a:solidFill>
                  <a:srgbClr val="ffffff"/>
                </a:solidFill>
                <a:uFillTx/>
                <a:latin typeface="Arial"/>
              </a:rPr>
              <a:t>3.º nível de tópicos</a:t>
            </a:r>
            <a:endParaRPr b="0" lang="pt-BR" sz="16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600" strike="noStrike" u="none">
                <a:solidFill>
                  <a:srgbClr val="ffffff"/>
                </a:solidFill>
                <a:uFillTx/>
                <a:latin typeface="Arial"/>
              </a:rPr>
              <a:t>4.º nível de tópicos</a:t>
            </a:r>
            <a:endParaRPr b="0" lang="pt-BR" sz="16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600" strike="noStrike" u="none">
                <a:solidFill>
                  <a:srgbClr val="ffffff"/>
                </a:solidFill>
                <a:uFillTx/>
                <a:latin typeface="Arial"/>
              </a:rPr>
              <a:t>5.º nível de tópicos</a:t>
            </a:r>
            <a:endParaRPr b="0" lang="pt-BR" sz="16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600" strike="noStrike" u="none">
                <a:solidFill>
                  <a:srgbClr val="ffffff"/>
                </a:solidFill>
                <a:uFillTx/>
                <a:latin typeface="Arial"/>
              </a:rPr>
              <a:t>6.º nível de tópicos</a:t>
            </a:r>
            <a:endParaRPr b="0" lang="pt-BR" sz="16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600" strike="noStrike" u="none">
                <a:solidFill>
                  <a:srgbClr val="ffffff"/>
                </a:solidFill>
                <a:uFillTx/>
                <a:latin typeface="Arial"/>
              </a:rPr>
              <a:t>7.º nível de tópicos</a:t>
            </a:r>
            <a:endParaRPr b="0" lang="pt-BR" sz="16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1792440" y="4025520"/>
            <a:ext cx="5486040" cy="6033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indent="0" defTabSz="457200">
              <a:lnSpc>
                <a:spcPct val="100000"/>
              </a:lnSpc>
              <a:spcBef>
                <a:spcPts val="300"/>
              </a:spcBef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Um</a:t>
            </a:r>
            <a:endParaRPr b="0" lang="pt-BR" sz="14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300"/>
              </a:spcBef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Dois</a:t>
            </a:r>
            <a:endParaRPr b="0" lang="pt-BR" sz="14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300"/>
              </a:spcBef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Três</a:t>
            </a:r>
            <a:endParaRPr b="0" lang="pt-BR" sz="14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300"/>
              </a:spcBef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Quatro</a:t>
            </a:r>
            <a:endParaRPr b="0" lang="pt-BR" sz="14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300"/>
              </a:spcBef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Nível de Corpo Cinco</a:t>
            </a:r>
            <a:endParaRPr b="0" lang="pt-BR" sz="1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sldNum" idx="9"/>
          </p:nvPr>
        </p:nvSpPr>
        <p:spPr>
          <a:xfrm>
            <a:off x="6431040" y="4767120"/>
            <a:ext cx="335520" cy="3326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pt-BR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fld id="{D10FF11B-E6FA-4626-A616-16C80C8081B3}" type="slidenum">
              <a:rPr b="0" lang="pt-BR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rPr>
              <a:t>&lt;número&gt;</a:t>
            </a:fld>
            <a:endParaRPr b="0" lang="pt-BR" sz="1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6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" descr=""/>
          <p:cNvPicPr/>
          <p:nvPr/>
        </p:nvPicPr>
        <p:blipFill>
          <a:blip r:embed="rId1"/>
          <a:stretch/>
        </p:blipFill>
        <p:spPr>
          <a:xfrm>
            <a:off x="8640" y="2160"/>
            <a:ext cx="9143640" cy="5141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m 2" descr="Forma&#10;&#10;Descrição gerada automaticamente com confiança média"/>
          <p:cNvPicPr/>
          <p:nvPr/>
        </p:nvPicPr>
        <p:blipFill>
          <a:blip r:embed="rId1"/>
          <a:stretch/>
        </p:blipFill>
        <p:spPr>
          <a:xfrm>
            <a:off x="0" y="0"/>
            <a:ext cx="9164160" cy="5143320"/>
          </a:xfrm>
          <a:prstGeom prst="rect">
            <a:avLst/>
          </a:prstGeom>
          <a:noFill/>
          <a:ln w="0">
            <a:noFill/>
          </a:ln>
        </p:spPr>
      </p:pic>
    </p:spTree>
  </p:cSld>
  <p:transition spd="slow"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Application>LibreOffice/24.8.4.2$Linux_X86_64 LibreOffice_project/bb3cfa12c7b1bf994ecc5649a80400d06cd71002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pt-BR</dc:language>
  <cp:lastModifiedBy/>
  <dcterms:modified xsi:type="dcterms:W3CDTF">2025-05-28T20:46:18Z</dcterms:modified>
  <cp:revision>7</cp:revision>
  <dc:subject/>
  <dc:title>Apresentação do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Apresentação na tela (16:9)</vt:lpwstr>
  </property>
  <property fmtid="{D5CDD505-2E9C-101B-9397-08002B2CF9AE}" pid="4" name="Slides">
    <vt:i4>5</vt:i4>
  </property>
</Properties>
</file>