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84"/>
    <p:restoredTop sz="94715"/>
  </p:normalViewPr>
  <p:slideViewPr>
    <p:cSldViewPr snapToGrid="0">
      <p:cViewPr varScale="1">
        <p:scale>
          <a:sx n="168" d="100"/>
          <a:sy n="168" d="100"/>
        </p:scale>
        <p:origin x="153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52165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597819"/>
            <a:ext cx="7772400" cy="1102520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algn="ctr"/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1" cy="1021557"/>
          </a:xfrm>
          <a:prstGeom prst="rect">
            <a:avLst/>
          </a:prstGeom>
        </p:spPr>
        <p:txBody>
          <a:bodyPr/>
          <a:lstStyle>
            <a:lvl1pPr>
              <a:defRPr sz="3000" cap="all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722312" y="2180034"/>
            <a:ext cx="7772401" cy="1125141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  <a:lvl2pPr marL="0" indent="457200">
              <a:buSzTx/>
              <a:buNone/>
              <a:defRPr sz="2000"/>
            </a:lvl2pPr>
            <a:lvl3pPr marL="0" indent="914400">
              <a:buSzTx/>
              <a:buNone/>
              <a:defRPr sz="2000"/>
            </a:lvl3pPr>
            <a:lvl4pPr marL="0" indent="1371600">
              <a:buSzTx/>
              <a:buNone/>
              <a:defRPr sz="2000"/>
            </a:lvl4pPr>
            <a:lvl5pPr marL="0" indent="1828800">
              <a:buSzTx/>
              <a:buNone/>
              <a:defRPr sz="20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457200" y="1200150"/>
            <a:ext cx="4038600" cy="339447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846733"/>
            <a:ext cx="4040188" cy="784424"/>
          </a:xfrm>
          <a:prstGeom prst="rect">
            <a:avLst/>
          </a:prstGeom>
        </p:spPr>
        <p:txBody>
          <a:bodyPr anchor="b"/>
          <a:lstStyle>
            <a:lvl1pPr>
              <a:spcBef>
                <a:spcPts val="500"/>
              </a:spcBef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644008" y="846733"/>
            <a:ext cx="4040188" cy="784424"/>
          </a:xfrm>
          <a:prstGeom prst="rect">
            <a:avLst/>
          </a:prstGeom>
        </p:spPr>
        <p:txBody>
          <a:bodyPr anchor="b"/>
          <a:lstStyle/>
          <a:p>
            <a:pPr>
              <a:spcBef>
                <a:spcPts val="500"/>
              </a:spcBef>
              <a:defRPr sz="2400" b="1"/>
            </a:pPr>
            <a:endParaRPr/>
          </a:p>
        </p:txBody>
      </p:sp>
      <p:sp>
        <p:nvSpPr>
          <p:cNvPr id="49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7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o do Título"/>
          <p:cNvSpPr txBox="1">
            <a:spLocks noGrp="1"/>
          </p:cNvSpPr>
          <p:nvPr>
            <p:ph type="title"/>
          </p:nvPr>
        </p:nvSpPr>
        <p:spPr>
          <a:xfrm>
            <a:off x="457201" y="204786"/>
            <a:ext cx="3008314" cy="871539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Texto do Título</a:t>
            </a:r>
          </a:p>
        </p:txBody>
      </p:sp>
      <p:sp>
        <p:nvSpPr>
          <p:cNvPr id="72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6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783771" indent="-326571">
              <a:spcBef>
                <a:spcPts val="700"/>
              </a:spcBef>
              <a:defRPr sz="3200"/>
            </a:lvl2pPr>
            <a:lvl3pPr marL="1219200" indent="-304800">
              <a:spcBef>
                <a:spcPts val="700"/>
              </a:spcBef>
              <a:defRPr sz="3200"/>
            </a:lvl3pPr>
            <a:lvl4pPr marL="1737360" indent="-365760">
              <a:spcBef>
                <a:spcPts val="700"/>
              </a:spcBef>
              <a:defRPr sz="3200"/>
            </a:lvl4pPr>
            <a:lvl5pPr marL="2194560" indent="-365760">
              <a:spcBef>
                <a:spcPts val="700"/>
              </a:spcBef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3" name="Text Placeholder 3"/>
          <p:cNvSpPr>
            <a:spLocks noGrp="1"/>
          </p:cNvSpPr>
          <p:nvPr>
            <p:ph type="body" sz="half" idx="21"/>
          </p:nvPr>
        </p:nvSpPr>
        <p:spPr>
          <a:xfrm>
            <a:off x="457200" y="1076326"/>
            <a:ext cx="3008315" cy="35182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"/>
              </a:spcBef>
              <a:defRPr sz="1400"/>
            </a:pPr>
            <a:endParaRPr/>
          </a:p>
        </p:txBody>
      </p:sp>
      <p:sp>
        <p:nvSpPr>
          <p:cNvPr id="7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o do Título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1" cy="425054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Texto do Título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586199"/>
            <a:ext cx="5486401" cy="295948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3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792288" y="4025503"/>
            <a:ext cx="5486401" cy="603648"/>
          </a:xfrm>
          <a:prstGeom prst="rect">
            <a:avLst/>
          </a:prstGeom>
        </p:spPr>
        <p:txBody>
          <a:bodyPr/>
          <a:lstStyle>
            <a:lvl1pPr>
              <a:spcBef>
                <a:spcPts val="300"/>
              </a:spcBef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567902" y="709091"/>
            <a:ext cx="8229601" cy="764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567902" y="1638916"/>
            <a:ext cx="8229601" cy="3284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6431084" y="4767262"/>
            <a:ext cx="335867" cy="33308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spcBef>
                <a:spcPts val="0"/>
              </a:spcBef>
              <a:defRPr sz="1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16002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20574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2491739" marR="0" indent="-20573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2948939" marR="0" indent="-20573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3406140" marR="0" indent="-20574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3863340" marR="0" indent="-20574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Homem em pé na grama&#10;&#10;O conteúdo gerado por IA pode estar incorreto.">
            <a:extLst>
              <a:ext uri="{FF2B5EF4-FFF2-40B4-BE49-F238E27FC236}">
                <a16:creationId xmlns:a16="http://schemas.microsoft.com/office/drawing/2014/main" id="{43D05D71-E478-3F8C-B5DD-6EE275D67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média">
            <a:extLst>
              <a:ext uri="{FF2B5EF4-FFF2-40B4-BE49-F238E27FC236}">
                <a16:creationId xmlns:a16="http://schemas.microsoft.com/office/drawing/2014/main" id="{6B616136-1392-81C3-93D6-CE0C8703F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366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Texto&#10;&#10;O conteúdo gerado por IA pode estar incorreto.">
            <a:extLst>
              <a:ext uri="{FF2B5EF4-FFF2-40B4-BE49-F238E27FC236}">
                <a16:creationId xmlns:a16="http://schemas.microsoft.com/office/drawing/2014/main" id="{17A1F7E1-96FF-F4A7-087B-B7280E8B1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Pessoa em pé em gramado&#10;&#10;Descrição gerada automaticamente">
            <a:extLst>
              <a:ext uri="{FF2B5EF4-FFF2-40B4-BE49-F238E27FC236}">
                <a16:creationId xmlns:a16="http://schemas.microsoft.com/office/drawing/2014/main" id="{51E8051B-D648-E00A-42E0-F486191EE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366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Código QR&#10;&#10;Descrição gerada automaticamente">
            <a:extLst>
              <a:ext uri="{FF2B5EF4-FFF2-40B4-BE49-F238E27FC236}">
                <a16:creationId xmlns:a16="http://schemas.microsoft.com/office/drawing/2014/main" id="{C7F09742-65FB-02E6-2EA1-D4F5F1533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366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Apresentação na tela (16:9)</PresentationFormat>
  <Paragraphs>0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André Daniel Reinke</cp:lastModifiedBy>
  <cp:revision>6</cp:revision>
  <dcterms:modified xsi:type="dcterms:W3CDTF">2025-01-21T19:55:55Z</dcterms:modified>
</cp:coreProperties>
</file>