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 snapToObjects="1">
      <p:cViewPr varScale="1">
        <p:scale>
          <a:sx n="54" d="100"/>
          <a:sy n="54" d="100"/>
        </p:scale>
        <p:origin x="996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632222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732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20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algn="ctr"/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/>
          <a:lstStyle>
            <a:lvl1pPr>
              <a:defRPr sz="3000" cap="all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  <a:lvl2pPr marL="0" indent="457200">
              <a:buSzTx/>
              <a:buNone/>
              <a:defRPr sz="2000"/>
            </a:lvl2pPr>
            <a:lvl3pPr marL="0" indent="914400">
              <a:buSzTx/>
              <a:buNone/>
              <a:defRPr sz="2000"/>
            </a:lvl3pPr>
            <a:lvl4pPr marL="0" indent="1371600">
              <a:buSzTx/>
              <a:buNone/>
              <a:defRPr sz="2000"/>
            </a:lvl4pPr>
            <a:lvl5pPr marL="0" indent="1828800">
              <a:buSzTx/>
              <a:buNone/>
              <a:defRPr sz="20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4038600" cy="339447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846733"/>
            <a:ext cx="4040188" cy="784424"/>
          </a:xfrm>
          <a:prstGeom prst="rect">
            <a:avLst/>
          </a:prstGeom>
        </p:spPr>
        <p:txBody>
          <a:bodyPr anchor="b"/>
          <a:lstStyle>
            <a:lvl1pPr>
              <a:spcBef>
                <a:spcPts val="500"/>
              </a:spcBef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644008" y="846733"/>
            <a:ext cx="4040188" cy="784424"/>
          </a:xfrm>
          <a:prstGeom prst="rect">
            <a:avLst/>
          </a:prstGeom>
        </p:spPr>
        <p:txBody>
          <a:bodyPr anchor="b"/>
          <a:lstStyle/>
          <a:p>
            <a:pPr>
              <a:spcBef>
                <a:spcPts val="500"/>
              </a:spcBef>
              <a:defRPr sz="2400" b="1"/>
            </a:pPr>
            <a:endParaRPr/>
          </a:p>
        </p:txBody>
      </p:sp>
      <p:sp>
        <p:nvSpPr>
          <p:cNvPr id="49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7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o do Título"/>
          <p:cNvSpPr txBox="1">
            <a:spLocks noGrp="1"/>
          </p:cNvSpPr>
          <p:nvPr>
            <p:ph type="title"/>
          </p:nvPr>
        </p:nvSpPr>
        <p:spPr>
          <a:xfrm>
            <a:off x="457201" y="204786"/>
            <a:ext cx="3008314" cy="871539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72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6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783771" indent="-326571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3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200" y="1076326"/>
            <a:ext cx="3008315" cy="35182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"/>
              </a:spcBef>
              <a:defRPr sz="1400"/>
            </a:pPr>
            <a:endParaRPr/>
          </a:p>
        </p:txBody>
      </p:sp>
      <p:sp>
        <p:nvSpPr>
          <p:cNvPr id="7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o do Título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>
              <a:defRPr sz="2000"/>
            </a:lvl1pPr>
          </a:lstStyle>
          <a:p>
            <a:r>
              <a:t>Texto do Título</a:t>
            </a:r>
          </a:p>
        </p:txBody>
      </p:sp>
      <p:sp>
        <p:nvSpPr>
          <p:cNvPr id="8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586199"/>
            <a:ext cx="5486401" cy="295948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3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>
              <a:spcBef>
                <a:spcPts val="300"/>
              </a:spcBef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4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567902" y="709091"/>
            <a:ext cx="8229601" cy="764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567902" y="1638916"/>
            <a:ext cx="8229601" cy="3284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6431084" y="4767262"/>
            <a:ext cx="335867" cy="33308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spcBef>
                <a:spcPts val="0"/>
              </a:spcBef>
              <a:defRPr sz="1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11430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1600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–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20574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»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24917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2948939" marR="0" indent="-205739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34061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3863340" marR="0" indent="-20574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AF Apresentacao PAM-01.jpg" descr="AF Apresentacao PAM-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Retângulo"/>
          <p:cNvSpPr/>
          <p:nvPr/>
        </p:nvSpPr>
        <p:spPr>
          <a:xfrm>
            <a:off x="-12700" y="3611761"/>
            <a:ext cx="6980012" cy="815661"/>
          </a:xfrm>
          <a:prstGeom prst="rect">
            <a:avLst/>
          </a:prstGeom>
          <a:solidFill>
            <a:srgbClr val="000000">
              <a:alpha val="52841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spcBef>
                <a:spcPts val="0"/>
              </a:spcBef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5" name="PROGRAMA DE ADOÇÃO MISSIONÁRIA"/>
          <p:cNvSpPr txBox="1"/>
          <p:nvPr/>
        </p:nvSpPr>
        <p:spPr>
          <a:xfrm>
            <a:off x="562962" y="3808895"/>
            <a:ext cx="8567314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PROGRAMA DE ADOÇÃO MISSIONÁRIA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PROJETO: Plantação de Igreja em São Francisco de Paula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São Francisco de Paula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 em Gramado - Pr. Renato Florêncio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MISISONÁRIO: Cirilo Pereira Moura e Creusa da Silva Moura</a:t>
            </a:r>
          </a:p>
        </p:txBody>
      </p:sp>
      <p:pic>
        <p:nvPicPr>
          <p:cNvPr id="130" name="Sao Francisco Paula.jpg" descr="Sao Francisco Paul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41" y="1783337"/>
            <a:ext cx="4952718" cy="294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PROJETO: Plantação de Igreja em São Lourenço do Sul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São Lourenço do Sul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de Capão do Leão - Pr. Junior Peruzzo</a:t>
            </a:r>
          </a:p>
        </p:txBody>
      </p:sp>
      <p:pic>
        <p:nvPicPr>
          <p:cNvPr id="134" name="Sao Lourenco.jpg" descr="Sao Lourenc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42" y="1515841"/>
            <a:ext cx="5414395" cy="3217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PROJETO: Plantação de Igreja - IBAG Canoas - Bairro Rio Branco…"/>
          <p:cNvSpPr txBox="1"/>
          <p:nvPr/>
        </p:nvSpPr>
        <p:spPr>
          <a:xfrm>
            <a:off x="569710" y="569692"/>
            <a:ext cx="8567315" cy="94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2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- IBAG Canoas - Bairro Rio Branco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IBAG Cachoeirinha - Pr. Jeferson Lopes da Silva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Ubiratan Marques e Cleide Marques</a:t>
            </a:r>
          </a:p>
        </p:txBody>
      </p:sp>
      <p:pic>
        <p:nvPicPr>
          <p:cNvPr id="138" name="Canoas Rio Branco.jpg" descr="Canoas Rio Branc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42" y="1794077"/>
            <a:ext cx="4952718" cy="294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PROJETO: Plantação de Igreja - IBAG Igrejinha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- IBAG Igrejinha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IBAG Cachoeirinha - Pr. Jeferson Lopes da Silva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Rafael e Ângela</a:t>
            </a:r>
          </a:p>
        </p:txBody>
      </p:sp>
      <p:pic>
        <p:nvPicPr>
          <p:cNvPr id="142" name="Igrejinha.jpg" descr="Igrejinh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44" y="1781019"/>
            <a:ext cx="4960519" cy="29476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PROJETO: Plantação de Igreja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MINISTÉRIO PÃO VIVO - Pr. Joacyr Magioli</a:t>
            </a:r>
          </a:p>
        </p:txBody>
      </p:sp>
      <p:pic>
        <p:nvPicPr>
          <p:cNvPr id="146" name="pao vivo.jpg" descr="pao viv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28" y="1519047"/>
            <a:ext cx="5414395" cy="3217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PROJETO: Plantação de Igreja - IBAG Esteio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- IBAG Esteio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IBAG Cachoeirinha - Pr. Jeferson Lopes da Silva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Gilberto e Marlene</a:t>
            </a:r>
          </a:p>
        </p:txBody>
      </p:sp>
      <p:pic>
        <p:nvPicPr>
          <p:cNvPr id="150" name="Esteio.jpg" descr="Estei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66" y="1781387"/>
            <a:ext cx="4959282" cy="29468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PROJETO: Plantação de Igreja em Picada Café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Picada Café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CB em Nova Petrópolis -Pr. Mauro Pires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CASAIS MISSIONÁRIOS: Mauro e Dilma Pires; Jaques e Tatiana da Cunha</a:t>
            </a:r>
          </a:p>
        </p:txBody>
      </p:sp>
      <p:pic>
        <p:nvPicPr>
          <p:cNvPr id="154" name="Picada Cafe.jpg" descr="Picada Caf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815" y="1790871"/>
            <a:ext cx="4959283" cy="29468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PROJETO: Revitalização da PIBB de Itaqui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Revitalização da PIBB de Itaqui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de Uruguaiana – Pr. Carlos Lopes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Mário Peralta e Luciana M. Peralta</a:t>
            </a:r>
          </a:p>
        </p:txBody>
      </p:sp>
      <p:pic>
        <p:nvPicPr>
          <p:cNvPr id="158" name="itaqui.jpg" descr="itaqu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45" y="1795466"/>
            <a:ext cx="4943816" cy="29376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PROJETO: Revitalização da CB Eldorado do Sul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Revitalização da CB Eldorado do Sul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IBC de Porto Alegre – Pr. Tiago Matias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MISISONÁRIO: Jonas Stener e Jéssica R. Stenert</a:t>
            </a:r>
          </a:p>
        </p:txBody>
      </p:sp>
      <p:pic>
        <p:nvPicPr>
          <p:cNvPr id="162" name="eldorado.jpg" descr="eldorad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1" y="1796000"/>
            <a:ext cx="4942017" cy="29366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APOIO…"/>
          <p:cNvSpPr txBox="1"/>
          <p:nvPr/>
        </p:nvSpPr>
        <p:spPr>
          <a:xfrm>
            <a:off x="569710" y="1015083"/>
            <a:ext cx="8567315" cy="158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APOIO</a:t>
            </a:r>
          </a:p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EDUCACIONAL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PLANTAÇÃO…"/>
          <p:cNvSpPr txBox="1"/>
          <p:nvPr/>
        </p:nvSpPr>
        <p:spPr>
          <a:xfrm>
            <a:off x="569710" y="1015083"/>
            <a:ext cx="8567315" cy="158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PLANTAÇÃO</a:t>
            </a:r>
          </a:p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DE IGREJAS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AF Apresentacao PAM-03.jpg" descr="AF Apresentacao PAM-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APOIO FORMAÇÃO MINISTERIAL: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APOIO FORMAÇÃO MINISTERIAL: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Oferecimento de bolsas de estudo na Faculdade Pioneira de Ijuí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Parceria entre IB da Orla, CBRS, Igreja local e aluno vocacionado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E5E629F-A07F-43B0-9FAB-8F63CFB2E578}"/>
              </a:ext>
            </a:extLst>
          </p:cNvPr>
          <p:cNvSpPr txBox="1"/>
          <p:nvPr/>
        </p:nvSpPr>
        <p:spPr>
          <a:xfrm>
            <a:off x="340242" y="1669312"/>
            <a:ext cx="6677246" cy="3046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Matheus </a:t>
            </a:r>
            <a:r>
              <a:rPr lang="pt-BR" dirty="0" err="1">
                <a:solidFill>
                  <a:schemeClr val="bg1"/>
                </a:solidFill>
              </a:rPr>
              <a:t>Chenci</a:t>
            </a:r>
            <a:r>
              <a:rPr lang="pt-BR" dirty="0">
                <a:solidFill>
                  <a:schemeClr val="bg1"/>
                </a:solidFill>
              </a:rPr>
              <a:t> de Farias - PIB de Três Passos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Bruno Cesar de Souza Machado Frazão - PIB de Três Passos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 Emerson Vaz da Silva - IB Missionária no Cassino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Alex Cunha da Silva - IB Missionária de Cassino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Jonathan Penteado Marques - CB em Nova Petrópolis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Ana Carolina </a:t>
            </a:r>
            <a:r>
              <a:rPr lang="pt-BR" dirty="0" err="1">
                <a:solidFill>
                  <a:schemeClr val="bg1"/>
                </a:solidFill>
              </a:rPr>
              <a:t>Eichler</a:t>
            </a:r>
            <a:r>
              <a:rPr lang="pt-BR" dirty="0">
                <a:solidFill>
                  <a:schemeClr val="bg1"/>
                </a:solidFill>
              </a:rPr>
              <a:t> - CB em Nova Petrópolis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Angelica Maria Lippert </a:t>
            </a:r>
            <a:r>
              <a:rPr lang="pt-BR" dirty="0" err="1">
                <a:solidFill>
                  <a:schemeClr val="bg1"/>
                </a:solidFill>
              </a:rPr>
              <a:t>Mielke</a:t>
            </a:r>
            <a:r>
              <a:rPr lang="pt-BR" dirty="0">
                <a:solidFill>
                  <a:schemeClr val="bg1"/>
                </a:solidFill>
              </a:rPr>
              <a:t> -  CB em Nova Petrópolis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 Márcio </a:t>
            </a:r>
            <a:r>
              <a:rPr lang="pt-BR" dirty="0" err="1">
                <a:solidFill>
                  <a:schemeClr val="bg1"/>
                </a:solidFill>
              </a:rPr>
              <a:t>Mielke</a:t>
            </a:r>
            <a:r>
              <a:rPr lang="pt-BR" dirty="0">
                <a:solidFill>
                  <a:schemeClr val="bg1"/>
                </a:solidFill>
              </a:rPr>
              <a:t> - CB em Nova Petrópolis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Marcia </a:t>
            </a:r>
            <a:r>
              <a:rPr lang="pt-BR" dirty="0" err="1">
                <a:solidFill>
                  <a:schemeClr val="bg1"/>
                </a:solidFill>
              </a:rPr>
              <a:t>Mielke</a:t>
            </a:r>
            <a:r>
              <a:rPr lang="pt-BR" dirty="0">
                <a:solidFill>
                  <a:schemeClr val="bg1"/>
                </a:solidFill>
              </a:rPr>
              <a:t> - CB em Nova Petrópolis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Abner e Souza Santos - PIB em Santa Maria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 Claudio Aparecido do Rosario - PIB em Santa Maria </a:t>
            </a:r>
          </a:p>
          <a:p>
            <a:pPr>
              <a:spcBef>
                <a:spcPts val="0"/>
              </a:spcBef>
            </a:pPr>
            <a:r>
              <a:rPr lang="pt-BR" dirty="0">
                <a:solidFill>
                  <a:schemeClr val="bg1"/>
                </a:solidFill>
              </a:rPr>
              <a:t>Cezar Gabriel da Silva Maciel - </a:t>
            </a:r>
            <a:r>
              <a:rPr lang="pt-BR" dirty="0" err="1">
                <a:solidFill>
                  <a:schemeClr val="bg1"/>
                </a:solidFill>
              </a:rPr>
              <a:t>Gen</a:t>
            </a:r>
            <a:r>
              <a:rPr lang="pt-BR" dirty="0">
                <a:solidFill>
                  <a:schemeClr val="bg1"/>
                </a:solidFill>
              </a:rPr>
              <a:t> Câmara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PROJETOS…"/>
          <p:cNvSpPr txBox="1"/>
          <p:nvPr/>
        </p:nvSpPr>
        <p:spPr>
          <a:xfrm>
            <a:off x="569710" y="1015083"/>
            <a:ext cx="8567315" cy="158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PROJETOS</a:t>
            </a:r>
          </a:p>
          <a:p>
            <a:pPr>
              <a:defRPr sz="4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SOCIAIS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PROJETO SOCIAL: Cesta do Amor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Cesta do Amor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PIB de Santa Maria - Pr. Roosevelt Goularte Gomes</a:t>
            </a:r>
          </a:p>
        </p:txBody>
      </p:sp>
      <p:pic>
        <p:nvPicPr>
          <p:cNvPr id="176" name="Cesta do amor.jpg" descr="Cesta do amo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03" y="1510647"/>
            <a:ext cx="5434645" cy="3229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PROJETO SOCIAL: Mãos Que Servem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Mãos Que Servem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IB Brasileira de Catuípe – Catuípe - Pr. Silvano Zimmermann</a:t>
            </a:r>
          </a:p>
        </p:txBody>
      </p:sp>
      <p:pic>
        <p:nvPicPr>
          <p:cNvPr id="180" name="Maos que servem.jpg" descr="Maos que servem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66" y="1512170"/>
            <a:ext cx="5429518" cy="32262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PROJETO SOCIAL: Dia da Compaixão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Dia da Compaixão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PIB de Pelotas - Pr. Olavo Vigil</a:t>
            </a:r>
          </a:p>
        </p:txBody>
      </p:sp>
      <p:pic>
        <p:nvPicPr>
          <p:cNvPr id="184" name="Dia da compaixao.jpg" descr="Dia da compaixa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53" y="1511261"/>
            <a:ext cx="5432578" cy="3228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PROJETO SOCIAL: Alimentoria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Alimentoria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IB em Camobi - Santa Maria - Pr. Ailton Rodrigues Moraes</a:t>
            </a:r>
          </a:p>
        </p:txBody>
      </p:sp>
      <p:pic>
        <p:nvPicPr>
          <p:cNvPr id="188" name="Alimentoria.jpg" descr="Alimentori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6" y="1510647"/>
            <a:ext cx="5434646" cy="3229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PROJETO SOCIAL: IBC Mãos Que Servem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IBC Mãos Que Servem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IB Central de Porto Alegre - Pr. Tiago Matias</a:t>
            </a:r>
          </a:p>
        </p:txBody>
      </p:sp>
      <p:pic>
        <p:nvPicPr>
          <p:cNvPr id="192" name="Quarentena.jpg" descr="Quarenten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37" y="1510647"/>
            <a:ext cx="5434646" cy="3229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PROJETO SOCIAL: SERVI – Servindo para Reestruturação da Vida…"/>
          <p:cNvSpPr txBox="1"/>
          <p:nvPr/>
        </p:nvSpPr>
        <p:spPr>
          <a:xfrm>
            <a:off x="569710" y="569692"/>
            <a:ext cx="8567315" cy="678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2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SERVI – Servindo para Reestruturação da Vida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IGREJA: Instituto Mont’Serrat – (IB Mont´Serrat)</a:t>
            </a:r>
          </a:p>
        </p:txBody>
      </p:sp>
      <p:pic>
        <p:nvPicPr>
          <p:cNvPr id="196" name="Servi.jpg" descr="Serv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06" y="1512009"/>
            <a:ext cx="5430060" cy="32266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PROJETO SOCIAL: BUCHHOLZ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BUCHHOLZ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 de Rio Grande – Pr. Leonardo dos Santos Loureiro</a:t>
            </a:r>
          </a:p>
        </p:txBody>
      </p:sp>
      <p:pic>
        <p:nvPicPr>
          <p:cNvPr id="200" name="buchholz.jpg" descr="buchholz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66" y="1510647"/>
            <a:ext cx="5434646" cy="3229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PROJETO SOCIAL: PEVI – Programa de Ensino para a Vida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 SOCIAL: PEVI – Programa de Ensino para a Vida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CB em Nova Petrópolis – Pr. Mauro Sérgio Pires</a:t>
            </a:r>
          </a:p>
        </p:txBody>
      </p:sp>
      <p:pic>
        <p:nvPicPr>
          <p:cNvPr id="204" name="pevi.jpg" descr="pev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31" y="1505464"/>
            <a:ext cx="5434646" cy="32293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PROJETO: Revitalização da CB em São Gabriel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Revitalização da CB em São Gabriel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 Central - Santana do Livramento - Pr. Enélcio José dos Santos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Carlos Valentim Pinheiro e Angelina Salete Pinheiro</a:t>
            </a:r>
          </a:p>
        </p:txBody>
      </p:sp>
      <p:pic>
        <p:nvPicPr>
          <p:cNvPr id="102" name="CB Sao Gabriel.jpg" descr="CB Sao Gabrie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57" y="1777795"/>
            <a:ext cx="4971371" cy="29540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AF Apresentacao PAM-02.jpg" descr="AF Apresentacao PAM-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PROJETO: Plantação de Igreja em Carlos Barbosa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Carlos Barbosa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de Caxias do Sul - Pr. Cleber Machado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Lucas e Thafni Agostini</a:t>
            </a:r>
          </a:p>
        </p:txBody>
      </p:sp>
      <p:pic>
        <p:nvPicPr>
          <p:cNvPr id="106" name="Carlos Barbosa.jpg" descr="Carlos Barbos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57" y="1777795"/>
            <a:ext cx="4971371" cy="29540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PROJETO: Plantação de Igreja em Caçapava do Sul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Caçapava do Sul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de Cachoeira do Sul - Pr. Luis Fernando Teixeira Silveira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Anderson Weige Dias e Ester C. Ribeiro Dias</a:t>
            </a:r>
          </a:p>
        </p:txBody>
      </p:sp>
      <p:pic>
        <p:nvPicPr>
          <p:cNvPr id="110" name="Cacapava.jpg" descr="Cacapav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93" y="1773377"/>
            <a:ext cx="4986239" cy="29628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PROJETO: Plantação de Igreja em Encantado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Encantado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 da Orla - Vila Velha (ES) - Pr. Edson Klitzke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MISSIONÁRIA: Lue Magali dos Santos</a:t>
            </a:r>
          </a:p>
        </p:txBody>
      </p:sp>
      <p:pic>
        <p:nvPicPr>
          <p:cNvPr id="114" name="encantado.jpg" descr="encantad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15" y="1779410"/>
            <a:ext cx="4965936" cy="29508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PGMS em Independência, São José do Inhacorá, Boa Vista do Buricá, Nova Candelária, São Martinho, Tuparendi, Horizontina (Casa de apoio/Plus haus), e Distrito de Consolata…"/>
          <p:cNvSpPr txBox="1"/>
          <p:nvPr/>
        </p:nvSpPr>
        <p:spPr>
          <a:xfrm>
            <a:off x="569710" y="569692"/>
            <a:ext cx="8004579" cy="1224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0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PGMS em Independência, São José do Inhacorá, Boa Vista do Buricá, Nova Candelária, São Martinho, Tuparendi, Horizontina (Casa de apoio/Plus haus), e Distrito de Consolata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IB de Três de Maio - Pr. Haimo Jung</a:t>
            </a:r>
          </a:p>
        </p:txBody>
      </p:sp>
      <p:pic>
        <p:nvPicPr>
          <p:cNvPr id="118" name="Horizontina.jpg" descr="Horizontin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84" y="2059003"/>
            <a:ext cx="4490717" cy="26684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PROJETO: Plantação de Igreja em Tupanciretã…"/>
          <p:cNvSpPr txBox="1"/>
          <p:nvPr/>
        </p:nvSpPr>
        <p:spPr>
          <a:xfrm>
            <a:off x="569710" y="569692"/>
            <a:ext cx="8567315" cy="69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Tupanciretã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de Santa Maria - Pr. Roosevelt Goularte Gomes</a:t>
            </a:r>
          </a:p>
        </p:txBody>
      </p:sp>
      <p:pic>
        <p:nvPicPr>
          <p:cNvPr id="122" name="tupancireta.jpg" descr="tupanciret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84" y="1514370"/>
            <a:ext cx="5419345" cy="3220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AF Apresentacao PAM-03.jpg" descr="AF Apresentacao PAM-0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8"/>
            <a:ext cx="9144001" cy="5141284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PROJETO: Plantação de Igreja em Flores da Cunha…"/>
          <p:cNvSpPr txBox="1"/>
          <p:nvPr/>
        </p:nvSpPr>
        <p:spPr>
          <a:xfrm>
            <a:off x="569710" y="569692"/>
            <a:ext cx="8567315" cy="958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0"/>
              </a:spcBef>
              <a:defRPr sz="2400" b="1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PROJETO: Plantação de Igreja em Flores da Cunha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IGREJA-MÃE: PIB em Farroupilha - Pr. Régis Fernando S. Machado</a:t>
            </a:r>
          </a:p>
          <a:p>
            <a:pPr>
              <a:spcBef>
                <a:spcPts val="0"/>
              </a:spcBef>
              <a:defRPr sz="1800">
                <a:solidFill>
                  <a:srgbClr val="584B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CASAL MISSIONÁRIO: Cleber Soares da Silva e Cristiane Guerra Soares da Silva</a:t>
            </a:r>
          </a:p>
        </p:txBody>
      </p:sp>
      <p:pic>
        <p:nvPicPr>
          <p:cNvPr id="126" name="Flores da Cunha.jpg" descr="Flores da Cunh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32" y="1780721"/>
            <a:ext cx="4961523" cy="29482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755</Words>
  <Application>Microsoft Office PowerPoint</Application>
  <PresentationFormat>Apresentação na tela (16:9)</PresentationFormat>
  <Paragraphs>82</Paragraphs>
  <Slides>30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Egon</dc:creator>
  <cp:lastModifiedBy>Egon</cp:lastModifiedBy>
  <cp:revision>2</cp:revision>
  <dcterms:modified xsi:type="dcterms:W3CDTF">2023-05-24T13:54:06Z</dcterms:modified>
</cp:coreProperties>
</file>